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038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634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29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886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070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45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828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99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94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176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83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05CEE-56D8-4535-9D35-4EBAE334348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BC222-FEC8-494C-9BFE-3CCD24E8D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16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ndtnZV-5QTo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4" y="-3169"/>
            <a:ext cx="12197633" cy="68611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54882" y="228600"/>
            <a:ext cx="3276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/>
              <a:t>It’s Quiz time!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347378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8. What was under the dining table when they are looking for Jesus?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97321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9</a:t>
            </a:r>
            <a:r>
              <a:rPr lang="en-GB" sz="4000" dirty="0" smtClean="0"/>
              <a:t>. What book is the mum reading to her child at bedtime?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567000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10. What instruments can you see in the last scene?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31665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81375" y="4650418"/>
            <a:ext cx="58007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 smtClean="0"/>
              <a:t>Time for the answers…</a:t>
            </a:r>
            <a:endParaRPr lang="en-GB" sz="5000" b="1" dirty="0"/>
          </a:p>
        </p:txBody>
      </p:sp>
    </p:spTree>
    <p:extLst>
      <p:ext uri="{BB962C8B-B14F-4D97-AF65-F5344CB8AC3E}">
        <p14:creationId xmlns:p14="http://schemas.microsoft.com/office/powerpoint/2010/main" val="336593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1. What animal ‘scratched their head’ about what’d just been happening?</a:t>
            </a:r>
            <a:endParaRPr lang="en-GB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4781550" y="5866864"/>
            <a:ext cx="34480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A squirrel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7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171950"/>
            <a:ext cx="906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2. Jesus was from Nazareth. Did the narrator say Nazareth was south, east, west or up north?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133975" y="5933539"/>
            <a:ext cx="34480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Up north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0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</a:t>
            </a:r>
            <a:r>
              <a:rPr lang="en-GB" sz="4000" dirty="0" smtClean="0"/>
              <a:t>. What miracle was mentioned straight after Jesus turned water into wine?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2233612" y="5866864"/>
            <a:ext cx="82962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Bringing his friend back to life!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3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4. What colour is the crab under Jesus’ feet as he walks on water?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772150" y="5866864"/>
            <a:ext cx="34480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Red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6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5. How many piles of material could you see folded up in the grave?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314950" y="5854617"/>
            <a:ext cx="34480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Three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7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6. Noah’s Ark was shown on the scroll – true or false?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610225" y="5866864"/>
            <a:ext cx="18383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True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2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81375" y="4650418"/>
            <a:ext cx="58007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 smtClean="0">
                <a:hlinkClick r:id="rId4"/>
              </a:rPr>
              <a:t>Watch the video</a:t>
            </a:r>
            <a:endParaRPr lang="en-GB" sz="5000" b="1" dirty="0"/>
          </a:p>
        </p:txBody>
      </p:sp>
    </p:spTree>
    <p:extLst>
      <p:ext uri="{BB962C8B-B14F-4D97-AF65-F5344CB8AC3E}">
        <p14:creationId xmlns:p14="http://schemas.microsoft.com/office/powerpoint/2010/main" val="99931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7. What image is on the signpost pointing to the place they go to eat in the evening?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048251" y="5866864"/>
            <a:ext cx="24003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A house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24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8. What was under the dining table when they are looking for Jesus?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610225" y="5866864"/>
            <a:ext cx="18383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A dog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11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9</a:t>
            </a:r>
            <a:r>
              <a:rPr lang="en-GB" sz="4000" dirty="0" smtClean="0"/>
              <a:t>. What book is the mum reading to her child at bedtime?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2343150" y="5866864"/>
            <a:ext cx="80755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The Seriously Surprising Story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5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10. What instruments can you see in the last scene?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943350" y="5866864"/>
            <a:ext cx="49720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 smtClean="0">
                <a:solidFill>
                  <a:schemeClr val="accent6"/>
                </a:solidFill>
              </a:rPr>
              <a:t>Guitar and drums</a:t>
            </a:r>
            <a:endParaRPr lang="en-GB" sz="5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07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3" y="0"/>
            <a:ext cx="12197633" cy="68611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33875" y="762000"/>
            <a:ext cx="3276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/>
              <a:t>Well done!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83729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1. What animal ‘scratched their head’ about what’d just been happening?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69868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2. Jesus was from Nazareth. Did the narrator say Nazareth was south, east, west or up north?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96778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</a:t>
            </a:r>
            <a:r>
              <a:rPr lang="en-GB" sz="4000" dirty="0" smtClean="0"/>
              <a:t>. What miracle was mentioned straight after Jesus turned water into wine?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80756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4. What colour is the crab under Jesus’ feet as he walks on water?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75101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5. How many piles of material could you see folded up in the grave?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70343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6. Noah’s Ark was shown on the scroll – true or false?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54444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15" y="6098611"/>
            <a:ext cx="2118364" cy="585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850" y="4543425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7. What image is on the signpost pointing to the </a:t>
            </a:r>
            <a:r>
              <a:rPr lang="en-GB" sz="4000" dirty="0" smtClean="0"/>
              <a:t>place they go to eat in the evening?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92101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358</Words>
  <Application>Microsoft Office PowerPoint</Application>
  <PresentationFormat>Widescreen</PresentationFormat>
  <Paragraphs>34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Newbold</dc:creator>
  <cp:lastModifiedBy>Tom Newbold</cp:lastModifiedBy>
  <cp:revision>5</cp:revision>
  <dcterms:created xsi:type="dcterms:W3CDTF">2018-03-19T11:27:05Z</dcterms:created>
  <dcterms:modified xsi:type="dcterms:W3CDTF">2018-03-19T12:47:40Z</dcterms:modified>
</cp:coreProperties>
</file>